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27BF-A9AA-4CC7-9EC1-44C7CCF90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B78DE-7FD7-4CD1-8423-10591D3BE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7CD0E-5E09-4099-AA85-975E270C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F501-6392-4AD0-9AB0-ECF17C16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93FF1-3ED6-4963-A544-C2BC6757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BC7A-1040-41ED-AF3A-84D4D473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9B44E-1859-42EA-AC65-7657167AC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86656-7E3F-455F-8A0A-4900213B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EDC82-4196-43D7-8F1A-D91EB699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B158-5104-498C-AF4A-07C2AD78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BD7AF-80D5-4006-9A00-EDCFBECC7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D2AEC-F797-4011-BEE6-3661F32F5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752-CB49-4D69-B432-3BD85C10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BFF5-EC0E-41B6-8CB5-489E7467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2346-2684-437D-994E-DB6B02BE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BB16-6D0F-4860-B5DB-13EC10AF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A30B-CCB2-45FB-B617-524F0AE7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18EC-CE56-496D-B414-60B68491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0DBCF-BB31-4EE7-8938-3CC80BEB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9CD5-0F50-42CB-9730-161844E6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8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BA70-7E8F-4BF2-9913-61B13400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A266-FACC-4C54-A511-8810D906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87B5-A022-4BBB-A840-37A2E7BA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6BF4-4B07-4C21-8F8B-770C5B7E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E6806-9205-443D-8BB2-42CA10B0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EAED-8DEC-4991-B6CD-CC0558C1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A478-BFE3-4C56-A94F-4F122C4F3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C0180-E9BB-43DB-89CB-18935B41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D51B3-081B-4AB1-AE99-F9EA7568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14EEE-CA97-4D4E-97C1-5414AD25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2C3C9-E8CC-4464-B1B0-2003076F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DB16-79D7-4D32-B4BC-78E1CA96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44ED3-ECC5-48B4-A611-2B64C3B36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66C8D-92D6-4F73-A574-B361F9ADD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DF6FA-0FDC-46AC-AE32-1A0115A86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ACF16-F5ED-4C2F-BF70-1D5DCD076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68ABB-DA13-4FD0-B031-4F2A9605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DEAA0-B294-476F-B101-AD646CEA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CDACA-3950-44D6-8C7D-61504C8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E021-C737-44A4-B643-BA02BF70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51815-38C3-443A-90F8-07BF5D43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2D569-3ADC-4276-82BC-004B7F2A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2BE5D-038D-48F2-AF4F-AC91FA1F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8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11E7F-8E9A-4C91-B360-A0D2DD5A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52249-D7B4-45A3-A236-7AA6A0C2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4FD1A-D37B-4A3C-A999-B858BE19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39F1-9F06-46A7-810E-BAA69E5B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7947-AB6B-496D-B19D-B4614F7E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86100-3980-40CD-9D11-A5ECE771D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C20AB-79A1-4652-822F-1244E9FA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5D6F4-DDBA-4E38-85BB-4CF6755E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93D3-E39A-4F02-A082-4376A139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B180-3176-4FB3-957A-31C93F5B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EE499-809C-4353-B0DE-EC8672561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3D48B-A31A-404A-B7C7-60D079A35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05B2-C11F-4970-9EF1-E00F2BBF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1EB2-08B3-4479-9BAC-0D50ED80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4AE4-2333-443C-8460-B3142C13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D951F-22E8-4B5E-8C04-369EBF5A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4F388-C485-4B34-A2C0-496CBEA7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C909-377E-49B5-9863-D4224CA8D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B1DFD-2257-476E-A4DF-18645766D15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19291-4EEB-48B3-89CD-5D86C439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54B3E-E9FE-4FBF-BE36-E7C16D15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2D5A9-46A9-41CD-9C81-2B7081457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18" Type="http://schemas.openxmlformats.org/officeDocument/2006/relationships/image" Target="../media/image17.tif"/><Relationship Id="rId3" Type="http://schemas.openxmlformats.org/officeDocument/2006/relationships/image" Target="../media/image2.tif"/><Relationship Id="rId21" Type="http://schemas.openxmlformats.org/officeDocument/2006/relationships/image" Target="../media/image20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tif"/><Relationship Id="rId16" Type="http://schemas.openxmlformats.org/officeDocument/2006/relationships/image" Target="../media/image15.tif"/><Relationship Id="rId20" Type="http://schemas.openxmlformats.org/officeDocument/2006/relationships/image" Target="../media/image1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tif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23" Type="http://schemas.openxmlformats.org/officeDocument/2006/relationships/image" Target="../media/image22.tif"/><Relationship Id="rId10" Type="http://schemas.openxmlformats.org/officeDocument/2006/relationships/image" Target="../media/image9.tif"/><Relationship Id="rId19" Type="http://schemas.openxmlformats.org/officeDocument/2006/relationships/image" Target="../media/image18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Relationship Id="rId22" Type="http://schemas.openxmlformats.org/officeDocument/2006/relationships/image" Target="../media/image2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D3C4039-AD43-411A-973D-5CA3F23BB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2" y="1626378"/>
            <a:ext cx="1785610" cy="178561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7390125-A5FA-474B-AF2A-D8235504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0" y="3364106"/>
            <a:ext cx="1785610" cy="1785610"/>
          </a:xfrm>
          <a:prstGeom prst="rect">
            <a:avLst/>
          </a:prstGeom>
        </p:spPr>
      </p:pic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A8AB44F-33F9-47FB-971E-8C6060F1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67" y="5084187"/>
            <a:ext cx="1785610" cy="1785610"/>
          </a:xfrm>
          <a:prstGeom prst="rect">
            <a:avLst/>
          </a:prstGeom>
        </p:spPr>
      </p:pic>
      <p:pic>
        <p:nvPicPr>
          <p:cNvPr id="11" name="Picture 1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C6E6CE4-EB00-4D2C-8F89-34C8949EE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76" y="-72427"/>
            <a:ext cx="1785610" cy="1785610"/>
          </a:xfrm>
          <a:prstGeom prst="rect">
            <a:avLst/>
          </a:prstGeom>
        </p:spPr>
      </p:pic>
      <p:pic>
        <p:nvPicPr>
          <p:cNvPr id="13" name="Picture 1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0942B93-11F5-4137-95A7-992EC4CA2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3" y="1625375"/>
            <a:ext cx="1785610" cy="178561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C7BD9C5-F077-4EAB-9B1A-0F9F0DA37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3" y="-55503"/>
            <a:ext cx="1785610" cy="1785610"/>
          </a:xfrm>
          <a:prstGeom prst="rect">
            <a:avLst/>
          </a:prstGeom>
        </p:spPr>
      </p:pic>
      <p:pic>
        <p:nvPicPr>
          <p:cNvPr id="17" name="Picture 1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82E25C7-E1E6-45B9-905E-F8862158F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4" y="-75337"/>
            <a:ext cx="1785610" cy="1785610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CD3CE0B-ACFD-4997-A17A-F70F5632F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57" y="1645453"/>
            <a:ext cx="1785610" cy="1785610"/>
          </a:xfrm>
          <a:prstGeom prst="rect">
            <a:avLst/>
          </a:prstGeom>
        </p:spPr>
      </p:pic>
      <p:pic>
        <p:nvPicPr>
          <p:cNvPr id="21" name="Picture 20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8798F596-E087-458A-805D-FA6C7E438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77" y="5100144"/>
            <a:ext cx="1785610" cy="178561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46A9DA9-1744-4B6A-BDC9-5397CF1A7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2" y="3401833"/>
            <a:ext cx="1785610" cy="1785610"/>
          </a:xfrm>
          <a:prstGeom prst="rect">
            <a:avLst/>
          </a:prstGeom>
        </p:spPr>
      </p:pic>
      <p:pic>
        <p:nvPicPr>
          <p:cNvPr id="25" name="Picture 2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D036C50-CB0C-480B-B2D1-3C6938A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4" y="1648729"/>
            <a:ext cx="1785610" cy="1785610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EFC70C-2A13-4B70-99DA-BB0ED0B15D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6" y="-55024"/>
            <a:ext cx="1785610" cy="1785610"/>
          </a:xfrm>
          <a:prstGeom prst="rect">
            <a:avLst/>
          </a:prstGeom>
        </p:spPr>
      </p:pic>
      <p:pic>
        <p:nvPicPr>
          <p:cNvPr id="29" name="Picture 2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23AD725-A8A4-40C9-96EA-FE9E945774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0" y="-83143"/>
            <a:ext cx="1785610" cy="1785610"/>
          </a:xfrm>
          <a:prstGeom prst="rect">
            <a:avLst/>
          </a:prstGeom>
        </p:spPr>
      </p:pic>
      <p:pic>
        <p:nvPicPr>
          <p:cNvPr id="31" name="Picture 3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6049042-4E03-4C0C-AE3C-CDF0FA6C7A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80" y="-66131"/>
            <a:ext cx="1785610" cy="1785610"/>
          </a:xfrm>
          <a:prstGeom prst="rect">
            <a:avLst/>
          </a:prstGeom>
        </p:spPr>
      </p:pic>
      <p:pic>
        <p:nvPicPr>
          <p:cNvPr id="33" name="Picture 3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26BD4A2-9E8C-4AB0-9682-55FA8C25FA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6" y="1654541"/>
            <a:ext cx="1785610" cy="1785610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9A6E725-C5BA-470F-A3CE-AA9E32CA9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2" y="3426533"/>
            <a:ext cx="1785610" cy="1785610"/>
          </a:xfrm>
          <a:prstGeom prst="rect">
            <a:avLst/>
          </a:prstGeom>
        </p:spPr>
      </p:pic>
      <p:pic>
        <p:nvPicPr>
          <p:cNvPr id="37" name="Picture 3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BDE85C5-2886-49B6-9244-EC0EA0D7C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14" y="5058852"/>
            <a:ext cx="1785610" cy="1785610"/>
          </a:xfrm>
          <a:prstGeom prst="rect">
            <a:avLst/>
          </a:prstGeom>
        </p:spPr>
      </p:pic>
      <p:pic>
        <p:nvPicPr>
          <p:cNvPr id="39" name="Picture 3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8E691A0-15BC-4C47-9CF4-57732C6434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79" y="3410634"/>
            <a:ext cx="1785610" cy="1785610"/>
          </a:xfrm>
          <a:prstGeom prst="rect">
            <a:avLst/>
          </a:prstGeom>
        </p:spPr>
      </p:pic>
      <p:pic>
        <p:nvPicPr>
          <p:cNvPr id="41" name="Picture 4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1B5CEC6-7344-4C38-A6F3-6D58DD259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90" y="3394719"/>
            <a:ext cx="1785610" cy="1785610"/>
          </a:xfrm>
          <a:prstGeom prst="rect">
            <a:avLst/>
          </a:prstGeom>
        </p:spPr>
      </p:pic>
      <p:pic>
        <p:nvPicPr>
          <p:cNvPr id="43" name="Picture 4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D665D75-711E-4469-BE79-EFA5350439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46" y="5064583"/>
            <a:ext cx="1785610" cy="1785610"/>
          </a:xfrm>
          <a:prstGeom prst="rect">
            <a:avLst/>
          </a:prstGeom>
        </p:spPr>
      </p:pic>
      <p:pic>
        <p:nvPicPr>
          <p:cNvPr id="45" name="Picture 4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4D19F1A-8474-4A61-B925-D9CC0CA641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64" y="3367901"/>
            <a:ext cx="1785610" cy="1785610"/>
          </a:xfrm>
          <a:prstGeom prst="rect">
            <a:avLst/>
          </a:prstGeom>
        </p:spPr>
      </p:pic>
      <p:pic>
        <p:nvPicPr>
          <p:cNvPr id="47" name="Picture 4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0AEEB9D-9BF9-4252-A4A2-165BD4A704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80" y="1657824"/>
            <a:ext cx="1785610" cy="1785610"/>
          </a:xfrm>
          <a:prstGeom prst="rect">
            <a:avLst/>
          </a:prstGeom>
        </p:spPr>
      </p:pic>
      <p:pic>
        <p:nvPicPr>
          <p:cNvPr id="49" name="Picture 4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6393D65-AA6A-4370-996F-6395806A40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0" y="5073671"/>
            <a:ext cx="1785610" cy="17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Sébastien DE LANDTSHEER</dc:creator>
  <cp:lastModifiedBy>Sébastien DE LANDTSHEER</cp:lastModifiedBy>
  <cp:revision>2</cp:revision>
  <dcterms:created xsi:type="dcterms:W3CDTF">2023-04-20T13:03:11Z</dcterms:created>
  <dcterms:modified xsi:type="dcterms:W3CDTF">2023-04-25T07:32:28Z</dcterms:modified>
</cp:coreProperties>
</file>